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aa42293b3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aa42293b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aa42293b34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aa42293b34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aa42293b34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aa42293b34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aa42293b3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aa42293b3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aa42293b3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aa42293b3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aa42293b3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aa42293b3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aa42293b34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aa42293b34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aa42293b3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aa42293b3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aa42293b3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aa42293b3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aa42293b34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aa42293b34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aa42293b34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aa42293b34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42"/>
            <a:ext cx="9144001" cy="51414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621"/>
            <a:ext cx="9143998" cy="5120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3442"/>
            <a:ext cx="9144001" cy="51414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425"/>
            <a:ext cx="9144001" cy="5136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42"/>
            <a:ext cx="9144001" cy="51414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42"/>
            <a:ext cx="9144001" cy="51414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42"/>
            <a:ext cx="9144001" cy="51414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42"/>
            <a:ext cx="9144001" cy="51414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3442"/>
            <a:ext cx="9144001" cy="51414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425"/>
            <a:ext cx="9144001" cy="5136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948"/>
            <a:ext cx="9144000" cy="5125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